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7" r:id="rId4"/>
    <p:sldId id="259" r:id="rId5"/>
    <p:sldId id="260" r:id="rId6"/>
    <p:sldId id="261" r:id="rId7"/>
  </p:sldIdLst>
  <p:sldSz cx="10058400" cy="7772400"/>
  <p:notesSz cx="9144000" cy="6858000"/>
  <p:defaultTextStyle>
    <a:defPPr>
      <a:defRPr lang="en-US"/>
    </a:defPPr>
    <a:lvl1pPr algn="l" defTabSz="1017588" rtl="0" fontAlgn="base">
      <a:spcBef>
        <a:spcPct val="0"/>
      </a:spcBef>
      <a:spcAft>
        <a:spcPct val="0"/>
      </a:spcAft>
      <a:defRPr sz="2000" kern="1200">
        <a:solidFill>
          <a:schemeClr val="tx1"/>
        </a:solidFill>
        <a:latin typeface="Arial" charset="0"/>
        <a:ea typeface="ＭＳ Ｐゴシック" charset="0"/>
        <a:cs typeface="ＭＳ Ｐゴシック" charset="0"/>
      </a:defRPr>
    </a:lvl1pPr>
    <a:lvl2pPr marL="508000" indent="-50800" algn="l" defTabSz="1017588" rtl="0" fontAlgn="base">
      <a:spcBef>
        <a:spcPct val="0"/>
      </a:spcBef>
      <a:spcAft>
        <a:spcPct val="0"/>
      </a:spcAft>
      <a:defRPr sz="2000" kern="1200">
        <a:solidFill>
          <a:schemeClr val="tx1"/>
        </a:solidFill>
        <a:latin typeface="Arial" charset="0"/>
        <a:ea typeface="ＭＳ Ｐゴシック" charset="0"/>
        <a:cs typeface="ＭＳ Ｐゴシック" charset="0"/>
      </a:defRPr>
    </a:lvl2pPr>
    <a:lvl3pPr marL="1017588" indent="-103188" algn="l" defTabSz="1017588" rtl="0" fontAlgn="base">
      <a:spcBef>
        <a:spcPct val="0"/>
      </a:spcBef>
      <a:spcAft>
        <a:spcPct val="0"/>
      </a:spcAft>
      <a:defRPr sz="2000" kern="1200">
        <a:solidFill>
          <a:schemeClr val="tx1"/>
        </a:solidFill>
        <a:latin typeface="Arial" charset="0"/>
        <a:ea typeface="ＭＳ Ｐゴシック" charset="0"/>
        <a:cs typeface="ＭＳ Ｐゴシック" charset="0"/>
      </a:defRPr>
    </a:lvl3pPr>
    <a:lvl4pPr marL="1527175" indent="-155575" algn="l" defTabSz="1017588" rtl="0" fontAlgn="base">
      <a:spcBef>
        <a:spcPct val="0"/>
      </a:spcBef>
      <a:spcAft>
        <a:spcPct val="0"/>
      </a:spcAft>
      <a:defRPr sz="2000" kern="1200">
        <a:solidFill>
          <a:schemeClr val="tx1"/>
        </a:solidFill>
        <a:latin typeface="Arial" charset="0"/>
        <a:ea typeface="ＭＳ Ｐゴシック" charset="0"/>
        <a:cs typeface="ＭＳ Ｐゴシック" charset="0"/>
      </a:defRPr>
    </a:lvl4pPr>
    <a:lvl5pPr marL="2036763" indent="-207963" algn="l" defTabSz="1017588" rtl="0" fontAlgn="base">
      <a:spcBef>
        <a:spcPct val="0"/>
      </a:spcBef>
      <a:spcAft>
        <a:spcPct val="0"/>
      </a:spcAft>
      <a:defRPr sz="2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0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4136"/>
    <a:srgbClr val="00A88F"/>
    <a:srgbClr val="00A8FF"/>
    <a:srgbClr val="6D9D31"/>
    <a:srgbClr val="004882"/>
    <a:srgbClr val="F15B48"/>
    <a:srgbClr val="81BA48"/>
    <a:srgbClr val="000000"/>
    <a:srgbClr val="7CF43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424" y="-112"/>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pPr>
              <a:defRPr/>
            </a:pPr>
            <a:fld id="{7B84803E-4548-044D-8BD7-F6EBF74CF143}" type="datetimeFigureOut">
              <a:rPr lang="en-US"/>
              <a:pPr>
                <a:defRPr/>
              </a:pPr>
              <a:t>11/30/17</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pPr>
              <a:defRPr/>
            </a:pPr>
            <a:fld id="{241021E6-CBFB-CD46-9314-890261A826C0}" type="slidenum">
              <a:rPr lang="en-US"/>
              <a:pPr>
                <a:defRPr/>
              </a:pPr>
              <a:t>‹#›</a:t>
            </a:fld>
            <a:endParaRPr lang="en-US"/>
          </a:p>
        </p:txBody>
      </p:sp>
    </p:spTree>
    <p:extLst>
      <p:ext uri="{BB962C8B-B14F-4D97-AF65-F5344CB8AC3E}">
        <p14:creationId xmlns:p14="http://schemas.microsoft.com/office/powerpoint/2010/main" val="211834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fld id="{6650FE24-FAC7-CF4D-8A75-94E1A08DBDE4}" type="datetimeFigureOut">
              <a:rPr lang="en-US"/>
              <a:pPr>
                <a:defRPr/>
              </a:pPr>
              <a:t>11/30/17</a:t>
            </a:fld>
            <a:endParaRPr lang="en-US"/>
          </a:p>
        </p:txBody>
      </p:sp>
      <p:sp>
        <p:nvSpPr>
          <p:cNvPr id="4" name="Slide Image Placeholder 3"/>
          <p:cNvSpPr>
            <a:spLocks noGrp="1" noRot="1" noChangeAspect="1"/>
          </p:cNvSpPr>
          <p:nvPr>
            <p:ph type="sldImg" idx="2"/>
          </p:nvPr>
        </p:nvSpPr>
        <p:spPr>
          <a:xfrm>
            <a:off x="2908300" y="514350"/>
            <a:ext cx="3327400" cy="25717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DB30F614-D7F0-DE43-9F1D-54BA44374352}" type="slidenum">
              <a:rPr lang="en-US"/>
              <a:pPr>
                <a:defRPr/>
              </a:pPr>
              <a:t>‹#›</a:t>
            </a:fld>
            <a:endParaRPr lang="en-US"/>
          </a:p>
        </p:txBody>
      </p:sp>
    </p:spTree>
    <p:extLst>
      <p:ext uri="{BB962C8B-B14F-4D97-AF65-F5344CB8AC3E}">
        <p14:creationId xmlns:p14="http://schemas.microsoft.com/office/powerpoint/2010/main" val="391588156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1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EC5CA7C2-83FF-584B-A13B-806E21D981E8}" type="slidenum">
              <a:rPr lang="en-US" sz="1200">
                <a:cs typeface="Arial" charset="0"/>
              </a:rPr>
              <a:pPr eaLnBrk="1" hangingPunct="1"/>
              <a:t>1</a:t>
            </a:fld>
            <a:endParaRPr lang="en-US" sz="120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362200"/>
            <a:ext cx="8153400" cy="1666028"/>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4352078"/>
            <a:ext cx="6781800" cy="19862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80930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8279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1600199"/>
            <a:ext cx="2263140" cy="525780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502920" y="1600199"/>
            <a:ext cx="6621780" cy="5257801"/>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4722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371600"/>
            <a:ext cx="9051925" cy="1295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304800" y="2667000"/>
            <a:ext cx="9601200" cy="427672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33848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0" y="4976812"/>
            <a:ext cx="861060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838200" y="3276600"/>
            <a:ext cx="8610600" cy="1700212"/>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27031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975725" cy="1295400"/>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09600" y="2895601"/>
            <a:ext cx="4335780" cy="388620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334000" y="2895601"/>
            <a:ext cx="4267200" cy="388620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47246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95400"/>
            <a:ext cx="9051925" cy="9144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209800"/>
            <a:ext cx="47490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dirty="0" smtClean="0"/>
              <a:t>Click to edit Master text styles</a:t>
            </a:r>
          </a:p>
        </p:txBody>
      </p:sp>
      <p:sp>
        <p:nvSpPr>
          <p:cNvPr id="4" name="Content Placeholder 3"/>
          <p:cNvSpPr>
            <a:spLocks noGrp="1"/>
          </p:cNvSpPr>
          <p:nvPr>
            <p:ph sz="half" idx="2"/>
          </p:nvPr>
        </p:nvSpPr>
        <p:spPr>
          <a:xfrm>
            <a:off x="457200" y="2971800"/>
            <a:ext cx="4901407" cy="3733800"/>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334000" y="2209800"/>
            <a:ext cx="4572000"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257800" y="2971799"/>
            <a:ext cx="4648200" cy="3733801"/>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9588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0"/>
            <a:ext cx="8534400" cy="1295400"/>
          </a:xfrm>
        </p:spPr>
        <p:txBody>
          <a:bodyPr/>
          <a:lstStyle/>
          <a:p>
            <a:r>
              <a:rPr lang="en-US" smtClean="0"/>
              <a:t>Click to edit Master title style</a:t>
            </a:r>
            <a:endParaRPr lang="en-US"/>
          </a:p>
        </p:txBody>
      </p:sp>
    </p:spTree>
    <p:extLst>
      <p:ext uri="{BB962C8B-B14F-4D97-AF65-F5344CB8AC3E}">
        <p14:creationId xmlns:p14="http://schemas.microsoft.com/office/powerpoint/2010/main" val="163495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676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1" y="1219200"/>
            <a:ext cx="3124200" cy="1169247"/>
          </a:xfrm>
        </p:spPr>
        <p:txBody>
          <a:bodyPr anchor="b"/>
          <a:lstStyle>
            <a:lvl1pPr algn="l">
              <a:defRPr sz="2200" b="1"/>
            </a:lvl1pPr>
          </a:lstStyle>
          <a:p>
            <a:r>
              <a:rPr lang="en-US" dirty="0" smtClean="0"/>
              <a:t>Click to edit Master title style</a:t>
            </a:r>
            <a:endParaRPr lang="en-US" dirty="0"/>
          </a:p>
        </p:txBody>
      </p:sp>
      <p:sp>
        <p:nvSpPr>
          <p:cNvPr id="3" name="Content Placeholder 2"/>
          <p:cNvSpPr>
            <a:spLocks noGrp="1"/>
          </p:cNvSpPr>
          <p:nvPr>
            <p:ph idx="1"/>
          </p:nvPr>
        </p:nvSpPr>
        <p:spPr>
          <a:xfrm>
            <a:off x="4343400" y="990599"/>
            <a:ext cx="5212080" cy="5952385"/>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219199" y="2362199"/>
            <a:ext cx="3048001" cy="4580785"/>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3171105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1600200"/>
            <a:ext cx="6035040" cy="3757718"/>
          </a:xfrm>
        </p:spPr>
        <p:txBody>
          <a:bodyPr rtlCol="0">
            <a:normAutofit/>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endParaRPr lang="en-US" noProof="0"/>
          </a:p>
        </p:txBody>
      </p:sp>
      <p:sp>
        <p:nvSpPr>
          <p:cNvPr id="4" name="Text Placeholder 3"/>
          <p:cNvSpPr>
            <a:spLocks noGrp="1"/>
          </p:cNvSpPr>
          <p:nvPr>
            <p:ph type="body" sz="half" idx="2"/>
          </p:nvPr>
        </p:nvSpPr>
        <p:spPr>
          <a:xfrm>
            <a:off x="1971517" y="6082983"/>
            <a:ext cx="6035040" cy="77501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227380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2018_FPC_Google_Slide.jpg"/>
          <p:cNvPicPr>
            <a:picLocks/>
          </p:cNvPicPr>
          <p:nvPr userDrawn="1"/>
        </p:nvPicPr>
        <p:blipFill>
          <a:blip r:embed="rId13">
            <a:extLst>
              <a:ext uri="{28A0092B-C50C-407E-A947-70E740481C1C}">
                <a14:useLocalDpi xmlns:a14="http://schemas.microsoft.com/office/drawing/2010/main" val="0"/>
              </a:ext>
            </a:extLst>
          </a:blip>
          <a:stretch>
            <a:fillRect/>
          </a:stretch>
        </p:blipFill>
        <p:spPr>
          <a:xfrm>
            <a:off x="0" y="0"/>
            <a:ext cx="10076688" cy="7791559"/>
          </a:xfrm>
          <a:prstGeom prst="rect">
            <a:avLst/>
          </a:prstGeom>
        </p:spPr>
      </p:pic>
      <p:sp>
        <p:nvSpPr>
          <p:cNvPr id="1027" name="Title Placeholder 1"/>
          <p:cNvSpPr>
            <a:spLocks noGrp="1"/>
          </p:cNvSpPr>
          <p:nvPr>
            <p:ph type="title"/>
          </p:nvPr>
        </p:nvSpPr>
        <p:spPr bwMode="auto">
          <a:xfrm>
            <a:off x="914400" y="1371600"/>
            <a:ext cx="8534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101882" tIns="50941" rIns="101882" bIns="50941"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2819400"/>
            <a:ext cx="9448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101882" tIns="50941" rIns="101882" bIns="5094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7588"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17588"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2pPr>
      <a:lvl3pPr algn="ctr" defTabSz="1017588"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3pPr>
      <a:lvl4pPr algn="ctr" defTabSz="1017588"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4pPr>
      <a:lvl5pPr algn="ctr" defTabSz="1017588"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5pPr>
      <a:lvl6pPr marL="457200" algn="ctr" defTabSz="1017588" rtl="0" fontAlgn="base">
        <a:spcBef>
          <a:spcPct val="0"/>
        </a:spcBef>
        <a:spcAft>
          <a:spcPct val="0"/>
        </a:spcAft>
        <a:defRPr sz="4900">
          <a:solidFill>
            <a:schemeClr val="tx1"/>
          </a:solidFill>
          <a:latin typeface="Calibri" charset="0"/>
          <a:ea typeface="ＭＳ Ｐゴシック" charset="0"/>
        </a:defRPr>
      </a:lvl6pPr>
      <a:lvl7pPr marL="914400" algn="ctr" defTabSz="1017588" rtl="0" fontAlgn="base">
        <a:spcBef>
          <a:spcPct val="0"/>
        </a:spcBef>
        <a:spcAft>
          <a:spcPct val="0"/>
        </a:spcAft>
        <a:defRPr sz="4900">
          <a:solidFill>
            <a:schemeClr val="tx1"/>
          </a:solidFill>
          <a:latin typeface="Calibri" charset="0"/>
          <a:ea typeface="ＭＳ Ｐゴシック" charset="0"/>
        </a:defRPr>
      </a:lvl7pPr>
      <a:lvl8pPr marL="1371600" algn="ctr" defTabSz="1017588" rtl="0" fontAlgn="base">
        <a:spcBef>
          <a:spcPct val="0"/>
        </a:spcBef>
        <a:spcAft>
          <a:spcPct val="0"/>
        </a:spcAft>
        <a:defRPr sz="4900">
          <a:solidFill>
            <a:schemeClr val="tx1"/>
          </a:solidFill>
          <a:latin typeface="Calibri" charset="0"/>
          <a:ea typeface="ＭＳ Ｐゴシック" charset="0"/>
        </a:defRPr>
      </a:lvl8pPr>
      <a:lvl9pPr marL="1828800" algn="ctr" defTabSz="1017588" rtl="0" fontAlgn="base">
        <a:spcBef>
          <a:spcPct val="0"/>
        </a:spcBef>
        <a:spcAft>
          <a:spcPct val="0"/>
        </a:spcAft>
        <a:defRPr sz="4900">
          <a:solidFill>
            <a:schemeClr val="tx1"/>
          </a:solidFill>
          <a:latin typeface="Calibri" charset="0"/>
          <a:ea typeface="ＭＳ Ｐゴシック" charset="0"/>
        </a:defRPr>
      </a:lvl9pPr>
    </p:titleStyle>
    <p:bodyStyle>
      <a:lvl1pPr marL="381000" indent="-381000" algn="l" defTabSz="1017588" rtl="0" eaLnBrk="0" fontAlgn="base" hangingPunct="0">
        <a:spcBef>
          <a:spcPct val="20000"/>
        </a:spcBef>
        <a:spcAft>
          <a:spcPct val="0"/>
        </a:spcAft>
        <a:buFont typeface="Arial" charset="0"/>
        <a:buChar char="•"/>
        <a:defRPr sz="3600" kern="1200">
          <a:solidFill>
            <a:schemeClr val="tx1"/>
          </a:solidFill>
          <a:latin typeface="+mn-lt"/>
          <a:ea typeface="ＭＳ Ｐゴシック" charset="0"/>
          <a:cs typeface="ＭＳ Ｐゴシック" charset="0"/>
        </a:defRPr>
      </a:lvl1pPr>
      <a:lvl2pPr marL="827088" indent="-317500" algn="l" defTabSz="1017588" rtl="0" eaLnBrk="0" fontAlgn="base" hangingPunct="0">
        <a:spcBef>
          <a:spcPct val="20000"/>
        </a:spcBef>
        <a:spcAft>
          <a:spcPct val="0"/>
        </a:spcAft>
        <a:buFont typeface="Arial" charset="0"/>
        <a:buChar char="–"/>
        <a:defRPr sz="3100" kern="1200">
          <a:solidFill>
            <a:schemeClr val="tx1"/>
          </a:solidFill>
          <a:latin typeface="+mn-lt"/>
          <a:ea typeface="ＭＳ Ｐゴシック" charset="0"/>
          <a:cs typeface="+mn-cs"/>
        </a:defRPr>
      </a:lvl2pPr>
      <a:lvl3pPr marL="1273175" indent="-254000" algn="l" defTabSz="1017588" rtl="0" eaLnBrk="0" fontAlgn="base" hangingPunct="0">
        <a:spcBef>
          <a:spcPct val="20000"/>
        </a:spcBef>
        <a:spcAft>
          <a:spcPct val="0"/>
        </a:spcAft>
        <a:buFont typeface="Arial" charset="0"/>
        <a:buChar char="•"/>
        <a:defRPr sz="2700" kern="1200">
          <a:solidFill>
            <a:schemeClr val="tx1"/>
          </a:solidFill>
          <a:latin typeface="+mn-lt"/>
          <a:ea typeface="ＭＳ Ｐゴシック" charset="0"/>
          <a:cs typeface="+mn-cs"/>
        </a:defRPr>
      </a:lvl3pPr>
      <a:lvl4pPr marL="1782763" indent="-254000" algn="l" defTabSz="1017588" rtl="0" eaLnBrk="0" fontAlgn="base" hangingPunct="0">
        <a:spcBef>
          <a:spcPct val="20000"/>
        </a:spcBef>
        <a:spcAft>
          <a:spcPct val="0"/>
        </a:spcAft>
        <a:buFont typeface="Arial" charset="0"/>
        <a:buChar char="–"/>
        <a:defRPr sz="2200" kern="1200">
          <a:solidFill>
            <a:schemeClr val="tx1"/>
          </a:solidFill>
          <a:latin typeface="+mn-lt"/>
          <a:ea typeface="ＭＳ Ｐゴシック" charset="0"/>
          <a:cs typeface="+mn-cs"/>
        </a:defRPr>
      </a:lvl4pPr>
      <a:lvl5pPr marL="2292350" indent="-254000" algn="l" defTabSz="1017588" rtl="0" eaLnBrk="0" fontAlgn="base" hangingPunct="0">
        <a:spcBef>
          <a:spcPct val="20000"/>
        </a:spcBef>
        <a:spcAft>
          <a:spcPct val="0"/>
        </a:spcAft>
        <a:buFont typeface="Arial" charset="0"/>
        <a:buChar char="»"/>
        <a:defRPr sz="2200" kern="1200">
          <a:solidFill>
            <a:schemeClr val="tx1"/>
          </a:solidFill>
          <a:latin typeface="+mn-lt"/>
          <a:ea typeface="ＭＳ Ｐゴシック" charset="0"/>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Box 1"/>
          <p:cNvSpPr txBox="1">
            <a:spLocks noChangeArrowheads="1"/>
          </p:cNvSpPr>
          <p:nvPr/>
        </p:nvSpPr>
        <p:spPr bwMode="auto">
          <a:xfrm>
            <a:off x="990600" y="609600"/>
            <a:ext cx="8077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algn="ctr" eaLnBrk="1" hangingPunct="1"/>
            <a:r>
              <a:rPr lang="en-US" sz="5400" b="1" dirty="0">
                <a:solidFill>
                  <a:srgbClr val="EF4136"/>
                </a:solidFill>
              </a:rPr>
              <a:t>Presentation Title</a:t>
            </a:r>
          </a:p>
        </p:txBody>
      </p:sp>
      <p:sp>
        <p:nvSpPr>
          <p:cNvPr id="3" name="TextBox 1"/>
          <p:cNvSpPr txBox="1">
            <a:spLocks noChangeArrowheads="1"/>
          </p:cNvSpPr>
          <p:nvPr/>
        </p:nvSpPr>
        <p:spPr bwMode="auto">
          <a:xfrm>
            <a:off x="533400" y="1828800"/>
            <a:ext cx="89916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sz="1400" dirty="0"/>
              <a:t>This presentation is to be informative and not to promote specific products, services companies, etc. Illinois ASBO Sponsored Programs are permitted to promote products and services in accordance with the Service Associate Ethics Policy and Code of Conduct.</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Box 3"/>
          <p:cNvSpPr txBox="1">
            <a:spLocks noChangeArrowheads="1"/>
          </p:cNvSpPr>
          <p:nvPr/>
        </p:nvSpPr>
        <p:spPr bwMode="auto">
          <a:xfrm>
            <a:off x="990600" y="434975"/>
            <a:ext cx="8077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algn="ctr" eaLnBrk="1" hangingPunct="1"/>
            <a:r>
              <a:rPr lang="en-US" sz="4000" b="1" dirty="0">
                <a:solidFill>
                  <a:srgbClr val="EF4136"/>
                </a:solidFill>
              </a:rPr>
              <a:t>Introductions</a:t>
            </a:r>
          </a:p>
        </p:txBody>
      </p:sp>
      <p:sp>
        <p:nvSpPr>
          <p:cNvPr id="6146" name="TextBox 4"/>
          <p:cNvSpPr txBox="1">
            <a:spLocks noChangeArrowheads="1"/>
          </p:cNvSpPr>
          <p:nvPr/>
        </p:nvSpPr>
        <p:spPr bwMode="auto">
          <a:xfrm>
            <a:off x="457200" y="1390650"/>
            <a:ext cx="67818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r>
              <a:rPr lang="en-US"/>
              <a:t>Name: First, Last, designation. Role: (Speaker, Moderator)</a:t>
            </a:r>
          </a:p>
          <a:p>
            <a:pPr eaLnBrk="1" hangingPunct="1"/>
            <a:r>
              <a:rPr lang="en-US" i="1"/>
              <a:t> - Job Title, School District, Business Name </a:t>
            </a:r>
          </a:p>
          <a:p>
            <a:pPr eaLnBrk="1" hangingPunct="1"/>
            <a:endParaRPr lang="en-US" i="1"/>
          </a:p>
          <a:p>
            <a:pPr eaLnBrk="1" hangingPunct="1"/>
            <a:endParaRPr lang="en-US"/>
          </a:p>
          <a:p>
            <a:pPr eaLnBrk="1" hangingPunct="1"/>
            <a:r>
              <a:rPr lang="en-US"/>
              <a:t>Name: First, Last, designation. Role: (Speaker, Moderator)</a:t>
            </a:r>
          </a:p>
          <a:p>
            <a:pPr eaLnBrk="1" hangingPunct="1"/>
            <a:r>
              <a:rPr lang="en-US" i="1"/>
              <a:t> - Job Title, School District, Business Name </a:t>
            </a:r>
          </a:p>
          <a:p>
            <a:pPr eaLnBrk="1" hangingPunct="1"/>
            <a:endParaRPr lang="en-US"/>
          </a:p>
          <a:p>
            <a:pPr eaLnBrk="1" hangingPunct="1"/>
            <a:endParaRPr lang="en-US"/>
          </a:p>
          <a:p>
            <a:pPr eaLnBrk="1" hangingPunct="1"/>
            <a:r>
              <a:rPr lang="en-US"/>
              <a:t>Name: First, Last, designation. Role: (Speaker, Moderator)</a:t>
            </a:r>
          </a:p>
          <a:p>
            <a:pPr eaLnBrk="1" hangingPunct="1"/>
            <a:r>
              <a:rPr lang="en-US" i="1"/>
              <a:t> - Job Title, School District, Business Name </a:t>
            </a:r>
          </a:p>
          <a:p>
            <a:pPr eaLnBrk="1" hangingPunct="1"/>
            <a:endParaRPr lang="en-US"/>
          </a:p>
          <a:p>
            <a:pPr eaLnBrk="1" hangingPunct="1"/>
            <a:endParaRPr lang="en-US"/>
          </a:p>
          <a:p>
            <a:pPr eaLnBrk="1" hangingPunct="1"/>
            <a:r>
              <a:rPr lang="en-US"/>
              <a:t>Name: First, Last, designation. Role: (Speaker, Moderator)</a:t>
            </a:r>
          </a:p>
          <a:p>
            <a:pPr eaLnBrk="1" hangingPunct="1"/>
            <a:r>
              <a:rPr lang="en-US"/>
              <a:t> </a:t>
            </a:r>
            <a:r>
              <a:rPr lang="en-US" i="1"/>
              <a:t>- Job Title, School District, Business Name </a:t>
            </a:r>
          </a:p>
        </p:txBody>
      </p:sp>
      <p:pic>
        <p:nvPicPr>
          <p:cNvPr id="6147" name="Picture 6" descr="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1143000"/>
            <a:ext cx="198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7" descr="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438400"/>
            <a:ext cx="198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8" descr="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3733800"/>
            <a:ext cx="198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9" descr="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5029200"/>
            <a:ext cx="198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1752600"/>
            <a:ext cx="8229600" cy="4191000"/>
          </a:xfrm>
        </p:spPr>
        <p:txBody>
          <a:bodyPr>
            <a:normAutofit fontScale="62500" lnSpcReduction="20000"/>
          </a:bodyPr>
          <a:lstStyle/>
          <a:p>
            <a:pPr>
              <a:defRPr/>
            </a:pPr>
            <a:r>
              <a:rPr lang="en-US" dirty="0" smtClean="0"/>
              <a:t>The Moderator will help ensure the Illinois ASBO Code of Ethics is adhered to throughout the presentation and ensuing audience discussion.</a:t>
            </a:r>
          </a:p>
          <a:p>
            <a:pPr>
              <a:defRPr/>
            </a:pPr>
            <a:r>
              <a:rPr lang="en-US" dirty="0" smtClean="0"/>
              <a:t>Moderators are given the authority to ask any attendee to leave if they become combative with presenters.</a:t>
            </a:r>
          </a:p>
          <a:p>
            <a:pPr>
              <a:defRPr/>
            </a:pPr>
            <a:r>
              <a:rPr lang="en-US" dirty="0" smtClean="0"/>
              <a:t>This presentation is to be informative and not to promote specific products, services, companies, etc.</a:t>
            </a:r>
          </a:p>
          <a:p>
            <a:pPr>
              <a:defRPr/>
            </a:pPr>
            <a:r>
              <a:rPr lang="en-US" dirty="0" smtClean="0"/>
              <a:t>If a vendor is a presenter and uses the presentation as a platform to “sell” their product or services, the Moderator has the authority to stop the presentation if the presenter refuses to modify their content.</a:t>
            </a:r>
          </a:p>
          <a:p>
            <a:pPr>
              <a:defRPr/>
            </a:pPr>
            <a:r>
              <a:rPr lang="en-US" dirty="0" smtClean="0"/>
              <a:t>Any vendor presenter who violates these regulations may be excluded from presenting at future presentations.</a:t>
            </a:r>
          </a:p>
        </p:txBody>
      </p:sp>
      <p:sp>
        <p:nvSpPr>
          <p:cNvPr id="7170" name="TextBox 1"/>
          <p:cNvSpPr txBox="1">
            <a:spLocks noChangeArrowheads="1"/>
          </p:cNvSpPr>
          <p:nvPr/>
        </p:nvSpPr>
        <p:spPr bwMode="auto">
          <a:xfrm>
            <a:off x="952500" y="609600"/>
            <a:ext cx="8153400"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algn="ctr" eaLnBrk="1" hangingPunct="1"/>
            <a:r>
              <a:rPr lang="en-US" sz="3200" b="1" u="sng" dirty="0">
                <a:solidFill>
                  <a:srgbClr val="EF4136"/>
                </a:solidFill>
                <a:cs typeface="Arial" charset="0"/>
              </a:rPr>
              <a:t>ILLINOIS ASBO ETHICS STATEMENT</a:t>
            </a:r>
          </a:p>
          <a:p>
            <a:pPr algn="ctr" eaLnBrk="1" hangingPunct="1"/>
            <a:r>
              <a:rPr lang="en-US" sz="1300" i="1" dirty="0"/>
              <a:t>This information is for the presenters only, please remove this slide before your presentation.</a:t>
            </a:r>
          </a:p>
          <a:p>
            <a:pPr algn="ctr" eaLnBrk="1" hangingPunct="1"/>
            <a:endParaRPr lang="en-US" sz="1300" i="1" u="sng"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Content Placeholder 2"/>
          <p:cNvSpPr>
            <a:spLocks noGrp="1"/>
          </p:cNvSpPr>
          <p:nvPr>
            <p:ph idx="1"/>
          </p:nvPr>
        </p:nvSpPr>
        <p:spPr>
          <a:xfrm>
            <a:off x="304800" y="1447800"/>
            <a:ext cx="9601200" cy="4276725"/>
          </a:xfrm>
        </p:spPr>
        <p:txBody>
          <a:bodyPr/>
          <a:lstStyle/>
          <a:p>
            <a:endParaRPr lang="en-US">
              <a:latin typeface="Calibri" charset="0"/>
            </a:endParaRPr>
          </a:p>
        </p:txBody>
      </p:sp>
      <p:sp>
        <p:nvSpPr>
          <p:cNvPr id="8194" name="TextBox 5"/>
          <p:cNvSpPr txBox="1">
            <a:spLocks noChangeArrowheads="1"/>
          </p:cNvSpPr>
          <p:nvPr/>
        </p:nvSpPr>
        <p:spPr bwMode="auto">
          <a:xfrm>
            <a:off x="990600" y="533400"/>
            <a:ext cx="8077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algn="ctr" eaLnBrk="1" hangingPunct="1"/>
            <a:r>
              <a:rPr lang="en-US" sz="4000" b="1" dirty="0">
                <a:solidFill>
                  <a:srgbClr val="EF4136"/>
                </a:solidFill>
              </a:rPr>
              <a:t>Fill in presentation here</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Box 3"/>
          <p:cNvSpPr txBox="1">
            <a:spLocks noChangeArrowheads="1"/>
          </p:cNvSpPr>
          <p:nvPr/>
        </p:nvSpPr>
        <p:spPr bwMode="auto">
          <a:xfrm>
            <a:off x="609600" y="2743200"/>
            <a:ext cx="88392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algn="ctr" eaLnBrk="1" hangingPunct="1"/>
            <a:r>
              <a:rPr lang="en-US" sz="6000" b="1" i="1" dirty="0">
                <a:solidFill>
                  <a:srgbClr val="EF4136"/>
                </a:solidFill>
                <a:cs typeface="Arial" charset="0"/>
              </a:rPr>
              <a:t>Questions and Answers</a:t>
            </a:r>
          </a:p>
          <a:p>
            <a:pPr algn="ctr" eaLnBrk="1" hangingPunct="1"/>
            <a:r>
              <a:rPr lang="en-US" sz="3200" i="1" dirty="0"/>
              <a:t>We thank you for your time</a:t>
            </a:r>
            <a:r>
              <a:rPr lang="en-US" sz="3200" i="1" dirty="0">
                <a:solidFill>
                  <a:srgbClr val="004882"/>
                </a:solidFill>
              </a:rPr>
              <a:t>!</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Box 3"/>
          <p:cNvSpPr txBox="1">
            <a:spLocks noChangeArrowheads="1"/>
          </p:cNvSpPr>
          <p:nvPr/>
        </p:nvSpPr>
        <p:spPr bwMode="auto">
          <a:xfrm>
            <a:off x="990600" y="533400"/>
            <a:ext cx="8077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algn="ctr" eaLnBrk="1" hangingPunct="1"/>
            <a:r>
              <a:rPr lang="en-US" sz="4000" b="1" dirty="0">
                <a:solidFill>
                  <a:srgbClr val="EF4136"/>
                </a:solidFill>
              </a:rPr>
              <a:t>Presenters:</a:t>
            </a:r>
          </a:p>
        </p:txBody>
      </p:sp>
      <p:sp>
        <p:nvSpPr>
          <p:cNvPr id="10242" name="TextBox 4"/>
          <p:cNvSpPr txBox="1">
            <a:spLocks noChangeArrowheads="1"/>
          </p:cNvSpPr>
          <p:nvPr/>
        </p:nvSpPr>
        <p:spPr bwMode="auto">
          <a:xfrm>
            <a:off x="304800" y="1676400"/>
            <a:ext cx="9448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ea typeface="ＭＳ Ｐゴシック" charset="0"/>
                <a:cs typeface="ＭＳ Ｐゴシック" charset="0"/>
              </a:defRPr>
            </a:lvl1pPr>
            <a:lvl2pPr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17588"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17588"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17588"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17588" eaLnBrk="0" fontAlgn="base" hangingPunct="0">
              <a:spcBef>
                <a:spcPct val="0"/>
              </a:spcBef>
              <a:spcAft>
                <a:spcPct val="0"/>
              </a:spcAft>
              <a:defRPr sz="2000">
                <a:solidFill>
                  <a:schemeClr val="tx1"/>
                </a:solidFill>
                <a:latin typeface="Arial" charset="0"/>
                <a:ea typeface="ＭＳ Ｐゴシック" charset="0"/>
              </a:defRPr>
            </a:lvl9pPr>
          </a:lstStyle>
          <a:p>
            <a:pPr algn="ctr" eaLnBrk="1" hangingPunct="1"/>
            <a:r>
              <a:rPr lang="en-US" sz="2800" b="1" u="sng" dirty="0">
                <a:solidFill>
                  <a:srgbClr val="EF4136"/>
                </a:solidFill>
              </a:rPr>
              <a:t>MODERATOR INFO:</a:t>
            </a:r>
          </a:p>
          <a:p>
            <a:pPr algn="ctr" eaLnBrk="1" hangingPunct="1"/>
            <a:r>
              <a:rPr lang="en-US" dirty="0"/>
              <a:t>Name, Job Title; School District, Business</a:t>
            </a:r>
          </a:p>
          <a:p>
            <a:pPr lvl="1" algn="ctr" eaLnBrk="1" hangingPunct="1"/>
            <a:r>
              <a:rPr lang="en-US" dirty="0"/>
              <a:t>(123) 456-7890; email</a:t>
            </a:r>
          </a:p>
          <a:p>
            <a:pPr lvl="1" algn="ctr" eaLnBrk="1" hangingPunct="1"/>
            <a:endParaRPr lang="en-US" i="1" dirty="0">
              <a:solidFill>
                <a:srgbClr val="004882"/>
              </a:solidFill>
            </a:endParaRPr>
          </a:p>
          <a:p>
            <a:pPr algn="ctr" eaLnBrk="1" hangingPunct="1"/>
            <a:r>
              <a:rPr lang="en-US" sz="2800" b="1" u="sng" dirty="0">
                <a:solidFill>
                  <a:srgbClr val="EF4136"/>
                </a:solidFill>
              </a:rPr>
              <a:t>PANELISTS INFO:</a:t>
            </a:r>
          </a:p>
          <a:p>
            <a:pPr algn="ctr" eaLnBrk="1" hangingPunct="1"/>
            <a:r>
              <a:rPr lang="en-US" dirty="0"/>
              <a:t>Name, Job Title; School District, Business</a:t>
            </a:r>
          </a:p>
          <a:p>
            <a:pPr lvl="1" algn="ctr" eaLnBrk="1" hangingPunct="1"/>
            <a:r>
              <a:rPr lang="en-US" dirty="0"/>
              <a:t>(123) 456-7890; email</a:t>
            </a:r>
          </a:p>
          <a:p>
            <a:pPr lvl="1" algn="ctr" eaLnBrk="1" hangingPunct="1"/>
            <a:endParaRPr lang="en-US" dirty="0"/>
          </a:p>
          <a:p>
            <a:pPr algn="ctr" eaLnBrk="1" hangingPunct="1"/>
            <a:r>
              <a:rPr lang="en-US" dirty="0"/>
              <a:t>Name, Job Title; School District, Business</a:t>
            </a:r>
          </a:p>
          <a:p>
            <a:pPr lvl="1" algn="ctr" eaLnBrk="1" hangingPunct="1"/>
            <a:r>
              <a:rPr lang="en-US" dirty="0"/>
              <a:t>(123) 456-7890; email</a:t>
            </a:r>
          </a:p>
          <a:p>
            <a:pPr algn="ctr" eaLnBrk="1" hangingPunct="1"/>
            <a:endParaRPr lang="en-US" dirty="0"/>
          </a:p>
          <a:p>
            <a:pPr algn="ctr" eaLnBrk="1" hangingPunct="1"/>
            <a:r>
              <a:rPr lang="en-US" dirty="0"/>
              <a:t>Name, Job Title; School District, Business</a:t>
            </a:r>
          </a:p>
          <a:p>
            <a:pPr lvl="1" algn="ctr" eaLnBrk="1" hangingPunct="1"/>
            <a:r>
              <a:rPr lang="en-US" dirty="0"/>
              <a:t>(123) 456-7890; email</a:t>
            </a:r>
          </a:p>
          <a:p>
            <a:pPr algn="ctr" eaLnBrk="1" hangingPunct="1"/>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1005</TotalTime>
  <Words>371</Words>
  <Application>Microsoft Macintosh PowerPoint</Application>
  <PresentationFormat>Custom</PresentationFormat>
  <Paragraphs>42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John Curry</cp:lastModifiedBy>
  <cp:revision>56</cp:revision>
  <dcterms:created xsi:type="dcterms:W3CDTF">2007-09-20T14:21:43Z</dcterms:created>
  <dcterms:modified xsi:type="dcterms:W3CDTF">2017-11-30T14:39:54Z</dcterms:modified>
</cp:coreProperties>
</file>