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0058400" cy="7772400"/>
  <p:notesSz cx="9144000" cy="6858000"/>
  <p:defaultTextStyle>
    <a:defPPr>
      <a:defRPr lang="en-US"/>
    </a:defPPr>
    <a:lvl1pPr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508000" indent="-50800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1017588" indent="-103188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527175" indent="-155575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2036763" indent="-207963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82"/>
    <a:srgbClr val="F15B48"/>
    <a:srgbClr val="81BA48"/>
    <a:srgbClr val="000000"/>
    <a:srgbClr val="7CF430"/>
    <a:srgbClr val="1D1E1C"/>
    <a:srgbClr val="1A1A18"/>
    <a:srgbClr val="2C5D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88" y="-80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7BA4882-4371-4644-87E5-4D3E10393C1E}" type="datetimeFigureOut">
              <a:rPr lang="en-US"/>
              <a:pPr>
                <a:defRPr/>
              </a:pPr>
              <a:t>12/13/16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1CBB122-B177-484E-80FE-42320D11A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54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6ADD8E38-79EA-6C4F-98C1-2DADA9139590}" type="datetimeFigureOut">
              <a:rPr lang="en-US"/>
              <a:pPr>
                <a:defRPr/>
              </a:pPr>
              <a:t>12/13/16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8300" y="514350"/>
            <a:ext cx="33274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1C0DAEA0-F4DF-C540-8884-C21D0D54C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6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362200"/>
            <a:ext cx="8153400" cy="166602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52078"/>
            <a:ext cx="678180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6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3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1600199"/>
            <a:ext cx="2263140" cy="5257801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600199"/>
            <a:ext cx="6621780" cy="5257801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06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9051925" cy="1295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67000"/>
            <a:ext cx="9601200" cy="427672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204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76812"/>
            <a:ext cx="861060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276600"/>
            <a:ext cx="861060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46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8975725" cy="1295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895601"/>
            <a:ext cx="4335780" cy="388620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2895601"/>
            <a:ext cx="4267200" cy="388620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1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9051925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9800"/>
            <a:ext cx="47490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71800"/>
            <a:ext cx="4901407" cy="3733800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34000" y="2209800"/>
            <a:ext cx="4572000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7800" y="2971799"/>
            <a:ext cx="4648200" cy="373380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34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8534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8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06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1219200"/>
            <a:ext cx="3124200" cy="116924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990599"/>
            <a:ext cx="5212080" cy="5952385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199" y="2362199"/>
            <a:ext cx="3048001" cy="4580785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964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600200"/>
            <a:ext cx="6035040" cy="3757718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77501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203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_Slide2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900"/>
            <a:ext cx="10058400" cy="695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" descr="PP_Slide1.eps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000"/>
            <a:ext cx="10058400" cy="715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371600"/>
            <a:ext cx="8534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819400"/>
            <a:ext cx="9448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7588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81000" indent="-3810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27088" indent="-3175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273175" indent="-2540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782763" indent="-2540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292350" indent="-2540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8229600" cy="4191000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 smtClean="0"/>
              <a:t>The Moderator will help ensure the Illinois ASBO Code of Ethics is adhered to throughout the presentation and ensuing audience discussion.</a:t>
            </a:r>
          </a:p>
          <a:p>
            <a:pPr>
              <a:defRPr/>
            </a:pPr>
            <a:r>
              <a:rPr lang="en-US" dirty="0" smtClean="0"/>
              <a:t>Moderators are given the authority to ask any attendee to leave if they become combative with presenters.</a:t>
            </a:r>
          </a:p>
          <a:p>
            <a:pPr>
              <a:defRPr/>
            </a:pPr>
            <a:r>
              <a:rPr lang="en-US" dirty="0" smtClean="0"/>
              <a:t>This presentation is to be informative and not to promote specific products, services, companies, etc.</a:t>
            </a:r>
          </a:p>
          <a:p>
            <a:pPr>
              <a:defRPr/>
            </a:pPr>
            <a:r>
              <a:rPr lang="en-US" dirty="0" smtClean="0"/>
              <a:t>If a vendor is a presenter and uses the presentation as a platform to “sell” their product or services, the Moderator has the authority to stop the presentation if the presenter refuses to modify their content.</a:t>
            </a:r>
          </a:p>
          <a:p>
            <a:pPr>
              <a:defRPr/>
            </a:pPr>
            <a:r>
              <a:rPr lang="en-US" dirty="0" smtClean="0"/>
              <a:t>Any vendor presenter who violates these regulations may be excluded from presenting at future presentations.</a:t>
            </a:r>
          </a:p>
        </p:txBody>
      </p:sp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952500" y="609600"/>
            <a:ext cx="81534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b="1" u="sng">
                <a:solidFill>
                  <a:srgbClr val="004882"/>
                </a:solidFill>
                <a:cs typeface="Arial" charset="0"/>
              </a:rPr>
              <a:t>ILLINOIS ASBO ETHICS STATEMENT</a:t>
            </a:r>
          </a:p>
          <a:p>
            <a:pPr algn="ctr" eaLnBrk="1" hangingPunct="1"/>
            <a:r>
              <a:rPr lang="en-US" sz="1300" i="1"/>
              <a:t>This information is for the presenters only, please remove this slide before your presentation.</a:t>
            </a:r>
          </a:p>
          <a:p>
            <a:pPr algn="ctr" eaLnBrk="1" hangingPunct="1"/>
            <a:endParaRPr lang="en-US" sz="1300" i="1" u="sng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135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+</dc:creator>
  <cp:lastModifiedBy>John Curry</cp:lastModifiedBy>
  <cp:revision>45</cp:revision>
  <dcterms:created xsi:type="dcterms:W3CDTF">2007-09-20T14:21:43Z</dcterms:created>
  <dcterms:modified xsi:type="dcterms:W3CDTF">2016-12-13T20:30:26Z</dcterms:modified>
</cp:coreProperties>
</file>